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  <p:sldMasterId id="2147484155" r:id="rId2"/>
  </p:sldMasterIdLst>
  <p:notesMasterIdLst>
    <p:notesMasterId r:id="rId33"/>
  </p:notesMasterIdLst>
  <p:sldIdLst>
    <p:sldId id="347" r:id="rId3"/>
    <p:sldId id="256" r:id="rId4"/>
    <p:sldId id="302" r:id="rId5"/>
    <p:sldId id="304" r:id="rId6"/>
    <p:sldId id="261" r:id="rId7"/>
    <p:sldId id="312" r:id="rId8"/>
    <p:sldId id="314" r:id="rId9"/>
    <p:sldId id="269" r:id="rId10"/>
    <p:sldId id="271" r:id="rId11"/>
    <p:sldId id="273" r:id="rId12"/>
    <p:sldId id="277" r:id="rId13"/>
    <p:sldId id="343" r:id="rId14"/>
    <p:sldId id="281" r:id="rId15"/>
    <p:sldId id="283" r:id="rId16"/>
    <p:sldId id="285" r:id="rId17"/>
    <p:sldId id="287" r:id="rId18"/>
    <p:sldId id="291" r:id="rId19"/>
    <p:sldId id="297" r:id="rId20"/>
    <p:sldId id="296" r:id="rId21"/>
    <p:sldId id="332" r:id="rId22"/>
    <p:sldId id="333" r:id="rId23"/>
    <p:sldId id="335" r:id="rId24"/>
    <p:sldId id="344" r:id="rId25"/>
    <p:sldId id="342" r:id="rId26"/>
    <p:sldId id="346" r:id="rId27"/>
    <p:sldId id="337" r:id="rId28"/>
    <p:sldId id="339" r:id="rId29"/>
    <p:sldId id="341" r:id="rId30"/>
    <p:sldId id="338" r:id="rId31"/>
    <p:sldId id="34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2" autoAdjust="0"/>
  </p:normalViewPr>
  <p:slideViewPr>
    <p:cSldViewPr>
      <p:cViewPr varScale="1">
        <p:scale>
          <a:sx n="69" d="100"/>
          <a:sy n="69" d="100"/>
        </p:scale>
        <p:origin x="89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B8E92-B163-427D-8476-14066E6D840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6EB05-D384-4B75-8564-47AD0D214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4D6-87DA-413C-A05E-0B6A9B6B535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6EB05-D384-4B75-8564-47AD0D214CA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15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105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4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45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3967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3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75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42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925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243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77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1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091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68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918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545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953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962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620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36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365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02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38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96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93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849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55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9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80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0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2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//upload.wikimedia.org/wikipedia/commons/2/21/City_of_London_skyline_at_dusk.jpg" TargetMode="External"/><Relationship Id="rId5" Type="http://schemas.openxmlformats.org/officeDocument/2006/relationships/image" Target="../media/image26.jpeg"/><Relationship Id="rId4" Type="http://schemas.openxmlformats.org/officeDocument/2006/relationships/hyperlink" Target="//upload.wikimedia.org/wikipedia/commons/f/f6/City_of_London_skyline_from_London_City_Hall_-_Oct_2008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4.xml"/><Relationship Id="rId7" Type="http://schemas.openxmlformats.org/officeDocument/2006/relationships/hyperlink" Target="//upload.wikimedia.org/wikipedia/commons/a/a6/Trafalgar_Square,_London_2_-_Jun_2009.jp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//upload.wikimedia.org/wikipedia/commons/f/fa/Trafalgar_Square_360_Panorama_Cropped_Sky,_London_-_Jun_2009.jpg" TargetMode="Externa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//upload.wikimedia.org/wikipedia/commons/7/79/Westminster_Abbey_by_Canaletto,_1749.jpg" TargetMode="External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24.xml"/><Relationship Id="rId7" Type="http://schemas.openxmlformats.org/officeDocument/2006/relationships/hyperlink" Target="//upload.wikimedia.org/wikipedia/en/b/ba/Lords_Chamber_(landscape).jp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eg"/><Relationship Id="rId5" Type="http://schemas.openxmlformats.org/officeDocument/2006/relationships/hyperlink" Target="//upload.wikimedia.org/wikipedia/en/2/23/House_of_Commons.jpg" TargetMode="External"/><Relationship Id="rId4" Type="http://schemas.openxmlformats.org/officeDocument/2006/relationships/image" Target="../media/image36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//upload.wikimedia.org/wikipedia/commons/0/02/%D0%A1%D0%BE%D0%B1%D0%BE%D1%80_%D0%A1%D0%B2%D1%8F%D1%82%D0%BE%D0%B3%D0%BE_%D0%9F%D0%B0%D0%B2%D0%BB%D0%B0_(%D0%9B%D0%BE%D0%BD%D0%B4%D0%BE%D0%BD).jpg" TargetMode="External"/><Relationship Id="rId5" Type="http://schemas.openxmlformats.org/officeDocument/2006/relationships/image" Target="../media/image43.jpeg"/><Relationship Id="rId4" Type="http://schemas.openxmlformats.org/officeDocument/2006/relationships/hyperlink" Target="//upload.wikimedia.org/wikipedia/commons/4/45/St_Paul's_Cathedral_from_Festival_Gardens_-_Diliff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45.jpeg"/><Relationship Id="rId4" Type="http://schemas.openxmlformats.org/officeDocument/2006/relationships/hyperlink" Target="//upload.wikimedia.org/wikipedia/commons/b/b4/Buckingham_Palace,_London_-_April_2009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21.png"/><Relationship Id="rId4" Type="http://schemas.openxmlformats.org/officeDocument/2006/relationships/image" Target="../media/image19.jpeg"/><Relationship Id="rId9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7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jpe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13.jpeg"/><Relationship Id="rId2" Type="http://schemas.microsoft.com/office/2007/relationships/media" Target="../media/media1.mp3"/><Relationship Id="rId1" Type="http://schemas.openxmlformats.org/officeDocument/2006/relationships/audio" Target="file:///G:\&#1055;&#1083;&#1072;&#1085;&#1099;%20&#1091;&#1088;&#1086;&#1082;&#1086;&#1074;%20&#1072;&#1085;&#1075;&#1083;&#1080;&#1081;&#1089;&#1082;&#1080;&#1081;\Great%20Britain\&#1054;&#1051;&#1048;&#1052;&#1055;&#1048;&#1040;&#1044;&#1040;%20&#1055;&#1054;%20&#1057;&#1058;&#1056;&#1040;&#1053;&#1054;&#1042;&#1045;&#1044;&#1045;&#1053;&#1048;&#1070;\chto-gde-kogda--minuta-na-obsuzhdenie.mp3" TargetMode="External"/><Relationship Id="rId6" Type="http://schemas.openxmlformats.org/officeDocument/2006/relationships/image" Target="../media/image12.jpeg"/><Relationship Id="rId5" Type="http://schemas.openxmlformats.org/officeDocument/2006/relationships/hyperlink" Target="http://travel.ameno.ru/images/248_32.1150711025.74309.jpg" TargetMode="Externa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1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1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04664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областной медицинский колледж №1»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368061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Welcome to the United Kingdom of Great Britain and Northern Ireland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3501008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дисциплине ОУД.03 Иностранный язык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специальность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34.02.01 Сестринское дело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4653136"/>
            <a:ext cx="471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Гурдяева О.А., преподаватель иностранного языка, первая квалификационная категория, Мытищинский филиал</a:t>
            </a:r>
          </a:p>
        </p:txBody>
      </p:sp>
    </p:spTree>
    <p:extLst>
      <p:ext uri="{BB962C8B-B14F-4D97-AF65-F5344CB8AC3E}">
        <p14:creationId xmlns:p14="http://schemas.microsoft.com/office/powerpoint/2010/main" val="26253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7835" y="995463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is the oldest part of London,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ile:City of London skyline from London City Hall - Oct 200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4355"/>
            <a:ext cx="5643570" cy="296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File:City of London skyline at dusk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861048"/>
            <a:ext cx="5620593" cy="2402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7504" y="4108343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its financial and business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center?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3591" y="55559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le:Trafalgar Square 360 Panorama Cropped Sky, London - Jun 200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333" y="142852"/>
            <a:ext cx="8897667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upload.wikimedia.org/wikipedia/commons/e/eb/Nelson%27s_Column%2C_Trafalgar_Sq%2C_London_-_Sep_2006.jpg?uselang=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285" y="2015855"/>
            <a:ext cx="2928926" cy="487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357422" y="4500570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0" name="Picture 6" descr="File:Trafalgar Square, London 2 - Jun 2009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3143248"/>
            <a:ext cx="5119670" cy="338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01196" y="2050075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What is the geographical centre of London?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8344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pload.wikimedia.org/wikipedia/commons/8/83/Westminster_Abbey_London_900px.jpg?uselang=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85728"/>
            <a:ext cx="4189604" cy="627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File:Westminster Abbey by Canaletto, 174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295673"/>
            <a:ext cx="3373805" cy="329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18678" y="3799715"/>
            <a:ext cx="4000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Where is the coronation of nearly all kings and queens has taken place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7671" y="5769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1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7414" y="692696"/>
            <a:ext cx="4772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is the name of the King of the United Kingdom?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949280"/>
            <a:ext cx="609600" cy="609600"/>
          </a:xfrm>
          <a:prstGeom prst="rect">
            <a:avLst/>
          </a:prstGeom>
        </p:spPr>
      </p:pic>
      <p:pic>
        <p:nvPicPr>
          <p:cNvPr id="2052" name="Picture 4" descr="https://avatars.dzeninfra.ru/get-zen_doc/9729319/pub_645e27c5a1b493643deae1d9_645e27f56a6d9466d9a74219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76464" cy="2787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vatars.dzeninfra.ru/get-zen_doc/9558734/pub_645fbe890ba87f33f3f3f7bf_645fc659d80d414929e546ff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98" y="2996952"/>
            <a:ext cx="4650328" cy="3720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оролевский герб Великобритании. Вариант справа используется в Шотланди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7" y="3633789"/>
            <a:ext cx="4126181" cy="204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o1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142852"/>
            <a:ext cx="4572032" cy="342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820176" y="824561"/>
            <a:ext cx="39290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How many chambers does the British Parliament consist of? What are they?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File:House of Common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857628"/>
            <a:ext cx="3786214" cy="2375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File:Lords Chamber (landscape)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857628"/>
            <a:ext cx="3764189" cy="2340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61976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46446" y="5301208"/>
            <a:ext cx="8064896" cy="785810"/>
          </a:xfrm>
        </p:spPr>
        <p:txBody>
          <a:bodyPr>
            <a:noAutofit/>
          </a:bodyPr>
          <a:lstStyle/>
          <a:p>
            <a:pPr algn="ctr"/>
            <a:r>
              <a:rPr lang="en-US" sz="3600" cap="none" dirty="0" smtClean="0">
                <a:latin typeface="Times New Roman" pitchFamily="18" charset="0"/>
                <a:cs typeface="Times New Roman" pitchFamily="18" charset="0"/>
              </a:rPr>
              <a:t>What does the UK use as its national flag?</a:t>
            </a:r>
            <a:endParaRPr lang="ru-RU" sz="360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s://3.bp.blogspot.com/-WY22n_m6pQo/W12X2VaYgmI/AAAAAAAADyw/5g6LkwUu_jknMdRIO_fplTh6-KV7RkS6QCLcBGAs/w1200-h630-p-k-no-nu/london-england-telephone-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334668" cy="4375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59171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3960" y="908720"/>
            <a:ext cx="3601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What is the name of the Prime Minister of the UK?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505" y="5848350"/>
            <a:ext cx="609600" cy="585546"/>
          </a:xfrm>
          <a:prstGeom prst="rect">
            <a:avLst/>
          </a:prstGeom>
        </p:spPr>
      </p:pic>
      <p:pic>
        <p:nvPicPr>
          <p:cNvPr id="1036" name="Picture 12" descr="https://dailynewshungary.com/wp-content/uploads/2022/10/sunak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44815" cy="2982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8" descr="https://ligainform.net/wp-content/uploads/2022/10/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0" descr="https://ligainform.net/wp-content/uploads/2022/10/larg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0" name="Picture 26" descr="https://cdnstatic.rg.ru/uploads/images/2022/10/25/000_32m433a_bd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61" y="3789040"/>
            <a:ext cx="4601139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undefin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1" y="3495711"/>
            <a:ext cx="2952328" cy="24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le:St Paul's Cathedral from Festival Gardens - Diliff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57166"/>
            <a:ext cx="4387891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File:Собор Святого Павла (Лондон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714752"/>
            <a:ext cx="4082207" cy="2714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70241" y="1340768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was built by the architect Christopher Wren?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64" y="5819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le:Buckingham Palace, London - April 200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62933"/>
            <a:ext cx="7620000" cy="499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5370955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is the official residence of the British monarch?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8768" y="59786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ttnotes.com/images/tower-of-london-london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936882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5665" y="508518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Tower 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London?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4801" y="57315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3980"/>
            <a:ext cx="7797662" cy="115814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Great Britain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2549414"/>
            <a:ext cx="6950006" cy="4525963"/>
          </a:xfrm>
        </p:spPr>
        <p:txBody>
          <a:bodyPr>
            <a:normAutofit/>
          </a:bodyPr>
          <a:lstStyle/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Geographical position</a:t>
            </a:r>
          </a:p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Politics of Great Britain</a:t>
            </a:r>
          </a:p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London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Famous British people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://gusak26.ru/wp-content/uploads/2016/02/%D0%BA%D0%B0%D1%80%D1%82%D0%B0-%D0%92%D0%B5%D0%BB%D0%B8%D0%BA%D0%BE%D0%B1%D1%80%D0%B8%D1%82%D0%B0%D0%BD%D0%B8%D0%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52" y="1412111"/>
            <a:ext cx="3931247" cy="4897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thumb/4/4d/Coat_of_Arms_of_England_%281689-1694%29.svg/900px-Coat_of_Arms_of_England_%281689-1694%29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7823"/>
            <a:ext cx="2208594" cy="220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0187" y="522920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called «an iron Lady»?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 descr="https://ichef.bbci.co.uk/images/ic/1200x675/p01l9k3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613959" cy="4282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868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3440" y="112474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discovered penicillin?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2" name="Picture 4" descr="https://scontent-sea1-1.cdninstagram.com/vp/a3296dadad224b674b9f92681fd3a1ca/5BF3004A/t51.2885-15/e35/37174452_2198296087126387_1230635935645827072_n.jpg?ig_cache_key=MTgzMTg2NDU4NDUzOTQ2ODYyMg%3D%3D.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0" y="398276"/>
            <a:ext cx="3240360" cy="324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https://krugomgolova.club/images/e488073d-c692-4b12-a4c5-a5788cecb79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52796"/>
            <a:ext cx="4373435" cy="3416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https://user32265.clients-cdnnow.ru/localStorage/1c/1b/10/4f/1c1b104f_resizedScaled_740to5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149080"/>
            <a:ext cx="336643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94116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the last Russian Tsar’s family related to the British Royal Family?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ÐÐ»ÐµÐºÑÐ°Ð½Ð´ÑÐ° Ð¤ÑÐ´Ð¾ÑÐ¾Ð²Ð½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348372" cy="444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¤Ð°Ð¹Ð»:Queen Victoria 18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230243" cy="4396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7640" y="5588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6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k-map plai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83768" y="363768"/>
            <a:ext cx="6264696" cy="6454425"/>
          </a:xfrm>
          <a:prstGeom prst="rect">
            <a:avLst/>
          </a:prstGeom>
          <a:noFill/>
        </p:spPr>
      </p:pic>
      <p:pic>
        <p:nvPicPr>
          <p:cNvPr id="3" name="Picture 4" descr="https://cf.ppt-online.org/files/slide/v/vFljQHJt7fcOAY40pwGD6XC1nMo3kmEsreUuzR/slide-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17" y="2518891"/>
            <a:ext cx="2833183" cy="160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s1.1zoom.ru/big0/405/340492-Berserke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8" y="524031"/>
            <a:ext cx="1872208" cy="100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desktopwallpapers.org.ua/pic/201108/1280x768/desktopwallpapers.org.ua-473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7" y="5157192"/>
            <a:ext cx="1843628" cy="115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ru.best-wallpaper.net/wallpaper/1440x900/1711/Scotland-flag_1440x90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7" y="2026527"/>
            <a:ext cx="1882219" cy="107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million-wallpapers.ru/wallpapers/3/93/54144810992204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1" y="3590981"/>
            <a:ext cx="1843628" cy="107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Hto_Gde_Kogda_-_Vnimanie_CHERNYJ_YACSHIK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3609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2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upload.wikimedia.org/wikipedia/commons/3/38/Flags_of_the_United_Kingd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461" y="-727254"/>
            <a:ext cx="5429810" cy="692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otvet.imgsmail.ru/download/u_d30769ca8ef570aad7fbaa13309b2b65_80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12" y="620688"/>
            <a:ext cx="891545" cy="122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dn01.ru/files/users/images/dd/bc/ddbc6589b83afa9a103ec1842ebf82dc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26" y="2852936"/>
            <a:ext cx="1528893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fb.ru/misc/i/gallery/11992/2932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121188"/>
            <a:ext cx="1084940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upload.wikimedia.org/wikipedia/commons/thumb/1/15/Shamrock_svg.svg/1024px-Shamrock_svg.sv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45" y="2638207"/>
            <a:ext cx="811295" cy="8136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081593" y="3592099"/>
            <a:ext cx="847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Belfast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09095" y="5047008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London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43305" y="4887932"/>
            <a:ext cx="835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Cardiff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68505" y="2267580"/>
            <a:ext cx="1161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Edinburgh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2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3980"/>
            <a:ext cx="7797662" cy="115814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Great Britain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2549414"/>
            <a:ext cx="6950006" cy="4525963"/>
          </a:xfrm>
        </p:spPr>
        <p:txBody>
          <a:bodyPr>
            <a:normAutofit/>
          </a:bodyPr>
          <a:lstStyle/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Geographical position</a:t>
            </a:r>
          </a:p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Politics of Great Britain</a:t>
            </a:r>
          </a:p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London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Famous British people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://gusak26.ru/wp-content/uploads/2016/02/%D0%BA%D0%B0%D1%80%D1%82%D0%B0-%D0%92%D0%B5%D0%BB%D0%B8%D0%BA%D0%BE%D0%B1%D1%80%D0%B8%D1%82%D0%B0%D0%BD%D0%B8%D0%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52" y="1412111"/>
            <a:ext cx="3931247" cy="4897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thumb/4/4d/Coat_of_Arms_of_England_%281689-1694%29.svg/900px-Coat_of_Arms_of_England_%281689-1694%29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7823"/>
            <a:ext cx="2208594" cy="220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HERLOK_HOLMS_I_DOKTOR_VATSOn_-_UVERTYURA_SHERLOK_HOLMS_I_DOKTOR_VAT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9360" y="5677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5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upload.wikimedia.org/wikipedia/commons/thumb/a/a3/DickseeRomeoandJuliet.jpg/800px-DickseeRomeoandJulie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4266356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6286520"/>
            <a:ext cx="396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Francis Bernard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Dicksee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Ð¸Ð·Ð´Ð°Ð½Ð¸Ðµ 1599 Ð³Ð¾Ð´Ð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618284" cy="4701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3" name="Picture 3" descr="William Shakespeare Signature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2387" y="5699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0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ary Wollstonecraft Shelley Rothwell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1" y="692696"/>
            <a:ext cx="3134748" cy="381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9381" y="4509323"/>
            <a:ext cx="3218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Richard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Rothwell's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portrait 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 Shelley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8" name="Picture 6" descr="Ð¤ÑÐ¾Ð½ÑÐ¸ÑÐ¿Ð¸Ñ Ð¸Ð·Ð´Ð°Ð½Ð¸Ñ 1831 Ð³Ð¾Ð´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16093" r="11875" b="20687"/>
          <a:stretch/>
        </p:blipFill>
        <p:spPr bwMode="auto">
          <a:xfrm>
            <a:off x="3851920" y="203641"/>
            <a:ext cx="5160574" cy="6450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2387" y="5699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aniel Defoe Kneller Sty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9" y="260648"/>
            <a:ext cx="4393317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429" y="566124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Portrait of Daniel Defoe,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Maritime Museum, London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0" name="Picture 4" descr="ÐÐµÑÐ²Ð¾Ðµ Ð¸Ð·Ð´Ð°Ð½Ð¸Ðµ ÑÐ¾Ð¼Ð°Ð½Ð°, ÑÐ»ÐµÐ²Ð° Ð³ÑÐ°Ð²ÑÑÐ° ÐÐ»Ð°ÑÐºÐ° Ð¸ ÐÐ°Ð¹Ð½Ð°, Ð¿ÐµÑÐµÑÐ¸ÑÐ¾Ð²Ð°Ð½Ð½Ð°Ñ ÐÐ°Ð½Ð¾Ð¼ ÐÑÐ°Ð½Ð²Ð¸Ð»ÐµÐ¼ Ð² 1840 Ð³Ð¾Ð´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10831" r="51911" b="11042"/>
          <a:stretch/>
        </p:blipFill>
        <p:spPr bwMode="auto">
          <a:xfrm>
            <a:off x="4987889" y="260648"/>
            <a:ext cx="4031839" cy="6006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26411" y="6064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onan doy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410"/>
            <a:ext cx="3240360" cy="5163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upload.wikimedia.org/wikipedia/commons/7/73/Paget_holm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21" y="483244"/>
            <a:ext cx="4528355" cy="4967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542500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Sidney Paget, 1904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508" y="5443759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Arthur Ignatius Conan Doyle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24328" y="5843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38392" y="8857220"/>
            <a:ext cx="3691284" cy="6496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537321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official name of Britain?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2" name="Picture 16" descr="http://wallpapers.portal-ro.com/download/union-jack-flag-of-the-uk-991412_595657_2880x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"/>
            <a:ext cx="7344816" cy="4590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9568" y="5683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onan doy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410"/>
            <a:ext cx="3240360" cy="5163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5450331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Harry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Rountree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novella The Poison Belt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450331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Arthur Ignatius Conan Doyle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2" name="Picture 4" descr="https://upload.wikimedia.org/wikipedia/commons/4/4a/Professor_Challeng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86410"/>
            <a:ext cx="3336958" cy="5035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76059" y="5321749"/>
            <a:ext cx="609600" cy="609600"/>
          </a:xfrm>
          <a:prstGeom prst="rect">
            <a:avLst/>
          </a:prstGeom>
        </p:spPr>
      </p:pic>
      <p:pic>
        <p:nvPicPr>
          <p:cNvPr id="4" name="SHERLOK_HOLMS_I_DOKTOR_VATSOn_-_UVERTYURA_SHERLOK_HOLMS_I_DOKTOR_VATS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9592" y="5923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372816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is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UK situated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on?</a:t>
            </a:r>
          </a:p>
          <a:p>
            <a:endParaRPr lang="ru-RU" dirty="0"/>
          </a:p>
        </p:txBody>
      </p:sp>
      <p:pic>
        <p:nvPicPr>
          <p:cNvPr id="6" name="Picture 5" descr="Картинка 6 из 191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32656"/>
            <a:ext cx="4617602" cy="554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slideplayer.com/slide/12383583/74/images/1/The+United+Kingdom+of+Great+Britain+and+Northern+Ireland+%28the+UK%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" y="332656"/>
            <a:ext cx="4109432" cy="30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to-gde-kogda--minuta-na-obsuzhdeni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3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9832" y="5545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7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356" y="3029092"/>
            <a:ext cx="399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is the surface of Great Britain?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upload.wikimedia.org/wikipedia/commons/thumb/6/6d/Satellite_image_of_Great_Britain_and_Northern_Ireland_in_April_2002.jpg/822px-Satellite_image_of_Great_Britain_and_Northern_Ireland_in_April_2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91" y="116633"/>
            <a:ext cx="4542020" cy="6619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likefun.me/wp-content/uploads/2013/04/Lonely-place-great-Brita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5" y="139592"/>
            <a:ext cx="3752333" cy="2500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ages.fineartamerica.com/images-medium-large-5/the-river-severn-at-bridgnorth-paul-william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1" y="4365105"/>
            <a:ext cx="3556744" cy="237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cf.ppt-online.org/files/slide/v/vFljQHJt7fcOAY40pwGD6XC1nMo3kmEsreUuzR/slide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254"/>
            <a:ext cx="3419872" cy="194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k-map plain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500042"/>
            <a:ext cx="5451475" cy="56165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2020283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capitals of Scotland, Wales, Northern Ireland?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5963" y="5811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0688" y="5415880"/>
            <a:ext cx="8064896" cy="7132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national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Scots?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8" name="Picture 10" descr="https://neverblendin.files.wordpress.com/2015/09/img_19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5" y="1484784"/>
            <a:ext cx="2467949" cy="2652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Scotland_The_Brave-Scotland_The_Brave_(mp3-tut.club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89462" y="4806280"/>
            <a:ext cx="609600" cy="609600"/>
          </a:xfrm>
          <a:prstGeom prst="rect">
            <a:avLst/>
          </a:prstGeom>
        </p:spPr>
      </p:pic>
      <p:pic>
        <p:nvPicPr>
          <p:cNvPr id="22540" name="Picture 12" descr="http://c1.staticflickr.com/1/157/429979823_570aa3a900_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593776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8384" y="6112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3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604" y="5596653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parts is London divided into?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avatanplus.com/files/resources/original/59258bb195b7915c3aa9ad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9369"/>
            <a:ext cx="6840760" cy="5183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624" y="55931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9190" y="1285860"/>
            <a:ext cx="4008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is the official part of London?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8" name="Picture 4" descr="http://stat16.privet.ru/lr/0b07b7153b86faa9c9b91d712977fb0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996" y="188640"/>
            <a:ext cx="447219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images.wallpaperscraft.com/image/big_ben_london_palace_of_westminster_bridge_river_thames_boats_hdr_102637_1024x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40" y="3546226"/>
            <a:ext cx="5466493" cy="3203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to_Gde_Kogda_-_Zvuk_gon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955" y="52280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980</TotalTime>
  <Words>302</Words>
  <Application>Microsoft Office PowerPoint</Application>
  <PresentationFormat>Экран (4:3)</PresentationFormat>
  <Paragraphs>54</Paragraphs>
  <Slides>30</Slides>
  <Notes>2</Notes>
  <HiddenSlides>0</HiddenSlides>
  <MMClips>31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</vt:lpstr>
      <vt:lpstr>Impact</vt:lpstr>
      <vt:lpstr>Rockwell</vt:lpstr>
      <vt:lpstr>Rockwell Condensed</vt:lpstr>
      <vt:lpstr>Times New Roman</vt:lpstr>
      <vt:lpstr>Wingdings</vt:lpstr>
      <vt:lpstr>Главное мероприятие</vt:lpstr>
      <vt:lpstr>Дерево</vt:lpstr>
      <vt:lpstr>Презентация PowerPoint</vt:lpstr>
      <vt:lpstr>Great Britain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What does the UK use as its national flag?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Great Britain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spmed</dc:creator>
  <cp:lastModifiedBy>ХР</cp:lastModifiedBy>
  <cp:revision>97</cp:revision>
  <dcterms:created xsi:type="dcterms:W3CDTF">2014-04-29T12:04:32Z</dcterms:created>
  <dcterms:modified xsi:type="dcterms:W3CDTF">2023-12-14T00:30:05Z</dcterms:modified>
</cp:coreProperties>
</file>